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9D78F-03CF-5E66-93FF-4064A897C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81DC1-120E-DF3A-3CAB-F0B196610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D16A2-FF09-3B31-8636-BDD7A078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279CF-E17B-34CA-30C2-55756173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374E7-0799-3647-9EB6-54497836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0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1CC81-EE69-D0D9-1633-8FEABCCE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972DB-69A2-C0B4-9D52-A11CDF069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089B4-0937-2916-46C6-D3B1A366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E47B0-FC86-A9D3-EDA6-87C13F89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901D6-E70B-5F1E-7ED0-3317C576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3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B3B4AE-C3E0-547A-91F0-C81590ECE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6BD39D-1025-305A-5B61-66361E9AA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7E555-895C-8474-EB6D-28590BC9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A205D-6588-C3F9-B931-BA434D889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B0172-FFA5-9239-E675-AB81943D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EB351-E893-CE2A-EB80-8051F46A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2DFBE-4ED6-44DF-A0AB-5B1CC2C10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C8E0D-720D-497B-3DE3-B5F842EE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300D0-DC18-C2B0-01C3-482239DE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839F04-447E-5388-3998-4C8028F0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C92C-2DA3-8515-7044-1AF2B05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83231-5E81-A548-39D4-769492E8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D0D1A-15A5-C971-81AF-5C9CC197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14C5F-3D2D-3F90-26A0-C44B7379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070AF-69F8-BB4E-1B50-13B77B41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1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4DC60A-3456-12B6-44DD-BA1D8CC0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1F3E1-8DC1-1F33-5120-6E40C9B9B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8746F-0B79-0B86-D2B8-7FC04678A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FDA037-AA8B-45E9-0C51-CB20E4A4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D15C9-B885-A40B-1BB6-1CECCE13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B7322-6D55-9D1A-F2B4-D47E6B9A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5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A6A60-D7BB-F1B5-8A53-C04D76AF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CC7C0-3719-4D6C-DA89-7B71EB4A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FDE56C-6D4B-98A3-EC2A-F9CB1EE9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812510-2A05-4746-635C-64BBC33B5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0D73FC-A3E4-D749-961D-E9409A879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A55140-5090-DC81-55CA-D4497C6E6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A0F262-1E46-5B59-8538-498FA7A9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84FB04-0D6E-E95F-1018-26A10E77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7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2B733-FD08-9B65-6522-14D28947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FADE47-31C6-32EF-F734-64DC098E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F82FC-0978-17A1-9D98-C3040B38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81228F-B7B3-4083-6A55-8AC0A24D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0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B34CA5-6222-E8C0-7ABA-E3F2EA3A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C57241-BD33-7945-775D-3107703C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5D865-91B0-BF9D-B74E-6ECDA2BA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450C5-4022-21B2-A688-E090F5A4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18105-E568-FD82-9F81-36C984F7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C9854B-F9CF-84AB-D257-07EC947F4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266DDF-8E03-92F0-0C1D-5E4A5597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226D3-3B7E-F83E-2EB2-B7DF9067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C8D5E-5B34-36DF-A0E0-C412AC9C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9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CACC0-10F3-2312-38AA-613F7C9F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E33184-BC32-153F-D429-9D941450D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2CD057-8472-3BCD-5F15-1CEA940DE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61C83-72D3-0F05-5D71-7BC0DEC9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E77C8-15E1-2AD0-26D0-B88163A7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D1F9E-87B5-3989-681F-F6839752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89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D39D49-167C-1D6C-16D5-46063E55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0AA562-9004-5BF1-42B4-10D5588BE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D135E-247C-677D-F022-32FB9245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843E-7995-4B89-99E5-923A2FB64A58}" type="datetimeFigureOut">
              <a:rPr lang="ko-KR" altLang="en-US" smtClean="0"/>
              <a:t>2025-06-12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35E83-E86E-411C-F868-431C26FAE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EEE253-5787-1D5D-0C44-6F785B768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6BD5F-9E8A-48BB-BE7A-789089549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2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eb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2A9255-956B-960F-810C-DEE6CAA54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4" y="2415851"/>
            <a:ext cx="1727718" cy="1727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3A09CE-9903-A824-C997-4A9475B4E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9" y="977018"/>
            <a:ext cx="5208037" cy="520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98CE0-702F-9A23-1D91-4AC43B0210BC}"/>
              </a:ext>
            </a:extLst>
          </p:cNvPr>
          <p:cNvSpPr txBox="1"/>
          <p:nvPr/>
        </p:nvSpPr>
        <p:spPr>
          <a:xfrm>
            <a:off x="3611723" y="1009111"/>
            <a:ext cx="15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03B1CA-B2F7-649E-38F4-61B3CA5D969E}"/>
              </a:ext>
            </a:extLst>
          </p:cNvPr>
          <p:cNvSpPr/>
          <p:nvPr/>
        </p:nvSpPr>
        <p:spPr>
          <a:xfrm>
            <a:off x="3439109" y="2266559"/>
            <a:ext cx="1651518" cy="86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D428A9-0790-2122-E7D4-EBF79F40B25B}"/>
              </a:ext>
            </a:extLst>
          </p:cNvPr>
          <p:cNvSpPr/>
          <p:nvPr/>
        </p:nvSpPr>
        <p:spPr>
          <a:xfrm>
            <a:off x="3439109" y="3429003"/>
            <a:ext cx="1651518" cy="86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A5216-3E1A-3B1F-CB98-3C30D575BE15}"/>
              </a:ext>
            </a:extLst>
          </p:cNvPr>
          <p:cNvCxnSpPr>
            <a:cxnSpLocks/>
          </p:cNvCxnSpPr>
          <p:nvPr/>
        </p:nvCxnSpPr>
        <p:spPr>
          <a:xfrm flipV="1">
            <a:off x="2300770" y="2799650"/>
            <a:ext cx="1068357" cy="4800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4989D9-7DE2-466B-F5BF-CCDA605A95D3}"/>
              </a:ext>
            </a:extLst>
          </p:cNvPr>
          <p:cNvCxnSpPr>
            <a:cxnSpLocks/>
          </p:cNvCxnSpPr>
          <p:nvPr/>
        </p:nvCxnSpPr>
        <p:spPr>
          <a:xfrm flipH="1" flipV="1">
            <a:off x="2300770" y="3607370"/>
            <a:ext cx="1068357" cy="35814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4FC65F0-4CDF-62DC-D531-AE4DD0D9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949" y="1324780"/>
            <a:ext cx="1686915" cy="32751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6C86F0-B62C-AFC2-7218-C7DA37F6506D}"/>
              </a:ext>
            </a:extLst>
          </p:cNvPr>
          <p:cNvSpPr txBox="1"/>
          <p:nvPr/>
        </p:nvSpPr>
        <p:spPr>
          <a:xfrm>
            <a:off x="9470231" y="2780822"/>
            <a:ext cx="106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C67237E-D331-8811-5512-5B8F0441F942}"/>
              </a:ext>
            </a:extLst>
          </p:cNvPr>
          <p:cNvCxnSpPr>
            <a:cxnSpLocks/>
          </p:cNvCxnSpPr>
          <p:nvPr/>
        </p:nvCxnSpPr>
        <p:spPr>
          <a:xfrm>
            <a:off x="5449685" y="2698488"/>
            <a:ext cx="2136020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67FA399-A47A-9FC1-5195-19C01A554993}"/>
              </a:ext>
            </a:extLst>
          </p:cNvPr>
          <p:cNvCxnSpPr>
            <a:cxnSpLocks/>
          </p:cNvCxnSpPr>
          <p:nvPr/>
        </p:nvCxnSpPr>
        <p:spPr>
          <a:xfrm flipH="1" flipV="1">
            <a:off x="5316860" y="3271298"/>
            <a:ext cx="2319382" cy="1903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7324C8-A5E6-37AD-F7DC-94CCBAE1D84D}"/>
              </a:ext>
            </a:extLst>
          </p:cNvPr>
          <p:cNvSpPr txBox="1"/>
          <p:nvPr/>
        </p:nvSpPr>
        <p:spPr>
          <a:xfrm>
            <a:off x="6004204" y="2280307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REST API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87866-1B31-CF75-A4B1-EB61E50ABAD5}"/>
              </a:ext>
            </a:extLst>
          </p:cNvPr>
          <p:cNvSpPr txBox="1"/>
          <p:nvPr/>
        </p:nvSpPr>
        <p:spPr>
          <a:xfrm>
            <a:off x="1176411" y="3958903"/>
            <a:ext cx="91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</a:t>
            </a:r>
            <a:endParaRPr lang="ko-KR" altLang="en-US" b="1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1A465FB-57AD-DF4C-B28D-B73D1E87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95" y="4524426"/>
            <a:ext cx="1412420" cy="14124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5686AB5-4359-E4F4-CAA1-A2096EC92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41" y="4341334"/>
            <a:ext cx="1633402" cy="16334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1106B50-9CE1-A083-6D73-EC5CD54BED0D}"/>
              </a:ext>
            </a:extLst>
          </p:cNvPr>
          <p:cNvGrpSpPr/>
          <p:nvPr/>
        </p:nvGrpSpPr>
        <p:grpSpPr>
          <a:xfrm rot="1493257">
            <a:off x="7863264" y="4058496"/>
            <a:ext cx="226395" cy="572017"/>
            <a:chOff x="7150806" y="4472470"/>
            <a:chExt cx="263514" cy="64306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E1B1A7F-3373-A53E-0AE4-B6A4822C36EE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06" y="4484143"/>
              <a:ext cx="0" cy="631394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8B66AA5-B7B2-BFAF-FDCD-AC077988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320" y="4472470"/>
              <a:ext cx="0" cy="643067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A70FF6-49B2-E670-0F98-BACE5EEF9CD8}"/>
              </a:ext>
            </a:extLst>
          </p:cNvPr>
          <p:cNvGrpSpPr/>
          <p:nvPr/>
        </p:nvGrpSpPr>
        <p:grpSpPr>
          <a:xfrm rot="19554339">
            <a:off x="9340732" y="4039432"/>
            <a:ext cx="226395" cy="572017"/>
            <a:chOff x="7150806" y="4472470"/>
            <a:chExt cx="263514" cy="643067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C8E62A1-DF54-5957-8822-8C7895CC4EE4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06" y="4484143"/>
              <a:ext cx="0" cy="631394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B46AB5-12E7-7C92-3C69-FCD55370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320" y="4472470"/>
              <a:ext cx="0" cy="643067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509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E9ED01-6ADE-99C8-BB14-018E2F647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427" y="2301771"/>
            <a:ext cx="3562350" cy="1285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1257AF-1FDA-1F5A-C77E-0C8DE51AE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06" y="3465885"/>
            <a:ext cx="4343602" cy="2280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2A9255-956B-960F-810C-DEE6CAA54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4" y="2415851"/>
            <a:ext cx="1727718" cy="17277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3A09CE-9903-A824-C997-4A9475B4E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9" y="977018"/>
            <a:ext cx="5208037" cy="5208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98CE0-702F-9A23-1D91-4AC43B0210BC}"/>
              </a:ext>
            </a:extLst>
          </p:cNvPr>
          <p:cNvSpPr txBox="1"/>
          <p:nvPr/>
        </p:nvSpPr>
        <p:spPr>
          <a:xfrm>
            <a:off x="3611723" y="1009111"/>
            <a:ext cx="15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Application</a:t>
            </a:r>
            <a:endParaRPr lang="ko-KR" altLang="en-US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03B1CA-B2F7-649E-38F4-61B3CA5D969E}"/>
              </a:ext>
            </a:extLst>
          </p:cNvPr>
          <p:cNvSpPr/>
          <p:nvPr/>
        </p:nvSpPr>
        <p:spPr>
          <a:xfrm>
            <a:off x="3439109" y="2266559"/>
            <a:ext cx="1651518" cy="86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0D428A9-0790-2122-E7D4-EBF79F40B25B}"/>
              </a:ext>
            </a:extLst>
          </p:cNvPr>
          <p:cNvSpPr/>
          <p:nvPr/>
        </p:nvSpPr>
        <p:spPr>
          <a:xfrm>
            <a:off x="3439109" y="3429003"/>
            <a:ext cx="1651518" cy="863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A5216-3E1A-3B1F-CB98-3C30D575BE15}"/>
              </a:ext>
            </a:extLst>
          </p:cNvPr>
          <p:cNvCxnSpPr>
            <a:cxnSpLocks/>
          </p:cNvCxnSpPr>
          <p:nvPr/>
        </p:nvCxnSpPr>
        <p:spPr>
          <a:xfrm flipV="1">
            <a:off x="2300770" y="2799650"/>
            <a:ext cx="1068357" cy="48006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4989D9-7DE2-466B-F5BF-CCDA605A95D3}"/>
              </a:ext>
            </a:extLst>
          </p:cNvPr>
          <p:cNvCxnSpPr>
            <a:cxnSpLocks/>
          </p:cNvCxnSpPr>
          <p:nvPr/>
        </p:nvCxnSpPr>
        <p:spPr>
          <a:xfrm flipH="1" flipV="1">
            <a:off x="2300770" y="3607370"/>
            <a:ext cx="1068357" cy="35814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C67237E-D331-8811-5512-5B8F0441F942}"/>
              </a:ext>
            </a:extLst>
          </p:cNvPr>
          <p:cNvCxnSpPr>
            <a:cxnSpLocks/>
          </p:cNvCxnSpPr>
          <p:nvPr/>
        </p:nvCxnSpPr>
        <p:spPr>
          <a:xfrm>
            <a:off x="5449685" y="2698488"/>
            <a:ext cx="2136020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67FA399-A47A-9FC1-5195-19C01A554993}"/>
              </a:ext>
            </a:extLst>
          </p:cNvPr>
          <p:cNvCxnSpPr>
            <a:cxnSpLocks/>
          </p:cNvCxnSpPr>
          <p:nvPr/>
        </p:nvCxnSpPr>
        <p:spPr>
          <a:xfrm flipH="1" flipV="1">
            <a:off x="5316860" y="3271298"/>
            <a:ext cx="2319382" cy="1903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7324C8-A5E6-37AD-F7DC-94CCBAE1D84D}"/>
              </a:ext>
            </a:extLst>
          </p:cNvPr>
          <p:cNvSpPr txBox="1"/>
          <p:nvPr/>
        </p:nvSpPr>
        <p:spPr>
          <a:xfrm>
            <a:off x="6004204" y="2280307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REST API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87866-1B31-CF75-A4B1-EB61E50ABAD5}"/>
              </a:ext>
            </a:extLst>
          </p:cNvPr>
          <p:cNvSpPr txBox="1"/>
          <p:nvPr/>
        </p:nvSpPr>
        <p:spPr>
          <a:xfrm>
            <a:off x="1176411" y="3958903"/>
            <a:ext cx="91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User</a:t>
            </a:r>
            <a:endParaRPr lang="ko-KR" altLang="en-US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106B50-9CE1-A083-6D73-EC5CD54BED0D}"/>
              </a:ext>
            </a:extLst>
          </p:cNvPr>
          <p:cNvGrpSpPr/>
          <p:nvPr/>
        </p:nvGrpSpPr>
        <p:grpSpPr>
          <a:xfrm rot="1493257">
            <a:off x="8196487" y="3699767"/>
            <a:ext cx="226395" cy="572017"/>
            <a:chOff x="7150806" y="4472470"/>
            <a:chExt cx="263514" cy="643067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E1B1A7F-3373-A53E-0AE4-B6A4822C36EE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06" y="4484143"/>
              <a:ext cx="0" cy="631394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8B66AA5-B7B2-BFAF-FDCD-AC077988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320" y="4472470"/>
              <a:ext cx="0" cy="643067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A70FF6-49B2-E670-0F98-BACE5EEF9CD8}"/>
              </a:ext>
            </a:extLst>
          </p:cNvPr>
          <p:cNvGrpSpPr/>
          <p:nvPr/>
        </p:nvGrpSpPr>
        <p:grpSpPr>
          <a:xfrm>
            <a:off x="10360995" y="3465885"/>
            <a:ext cx="226395" cy="572017"/>
            <a:chOff x="7150806" y="4472470"/>
            <a:chExt cx="263514" cy="643067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C8E62A1-DF54-5957-8822-8C7895CC4EE4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06" y="4484143"/>
              <a:ext cx="0" cy="631394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1B46AB5-12E7-7C92-3C69-FCD55370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320" y="4472470"/>
              <a:ext cx="0" cy="643067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A9D2C7-13CC-EBE6-A8DD-3DB4A4FCE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7" y="2231414"/>
            <a:ext cx="1922978" cy="20797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5943A6-EEE4-62C1-5914-DD5CEC4D4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67" y="4214990"/>
            <a:ext cx="2650246" cy="14355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EF32843-DBDE-8B80-ACE7-5D6122BDC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67" y="144541"/>
            <a:ext cx="2650245" cy="14355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5EF619-637C-F698-5AF9-A198E84DD50A}"/>
              </a:ext>
            </a:extLst>
          </p:cNvPr>
          <p:cNvGrpSpPr/>
          <p:nvPr/>
        </p:nvGrpSpPr>
        <p:grpSpPr>
          <a:xfrm>
            <a:off x="10360995" y="1950152"/>
            <a:ext cx="226395" cy="572017"/>
            <a:chOff x="7150806" y="4472470"/>
            <a:chExt cx="263514" cy="643067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24FA56C-F5C1-B407-290E-8C037068A073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06" y="4484143"/>
              <a:ext cx="0" cy="631394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AEAF447-9EB2-B134-6D61-306B5229C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320" y="4472470"/>
              <a:ext cx="0" cy="643067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3805101-D0A9-7EC0-8CC9-7E28DD80AE4D}"/>
              </a:ext>
            </a:extLst>
          </p:cNvPr>
          <p:cNvSpPr txBox="1"/>
          <p:nvPr/>
        </p:nvSpPr>
        <p:spPr>
          <a:xfrm>
            <a:off x="9248692" y="3205850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Server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D96E9E-2A43-0D4D-2076-F106D6511861}"/>
              </a:ext>
            </a:extLst>
          </p:cNvPr>
          <p:cNvSpPr txBox="1"/>
          <p:nvPr/>
        </p:nvSpPr>
        <p:spPr>
          <a:xfrm>
            <a:off x="7330808" y="4850292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DB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CAFAE-E8D0-651C-AA9A-BE1D92A4E4F6}"/>
              </a:ext>
            </a:extLst>
          </p:cNvPr>
          <p:cNvSpPr txBox="1"/>
          <p:nvPr/>
        </p:nvSpPr>
        <p:spPr>
          <a:xfrm>
            <a:off x="10110139" y="5658351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AI(VLM)</a:t>
            </a:r>
            <a:endParaRPr lang="ko-KR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9E3E0-BB20-806C-FFC7-F6FE7B549853}"/>
              </a:ext>
            </a:extLst>
          </p:cNvPr>
          <p:cNvSpPr txBox="1"/>
          <p:nvPr/>
        </p:nvSpPr>
        <p:spPr>
          <a:xfrm>
            <a:off x="10065851" y="1583377"/>
            <a:ext cx="120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AI(LLM)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1799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</Words>
  <Application>Microsoft Office PowerPoint</Application>
  <PresentationFormat>와이드스크린</PresentationFormat>
  <Paragraphs>15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rlaxodud7737@naver.com</dc:creator>
  <cp:lastModifiedBy>rlaxodud7737@naver.com</cp:lastModifiedBy>
  <cp:revision>20</cp:revision>
  <dcterms:created xsi:type="dcterms:W3CDTF">2025-06-11T16:35:57Z</dcterms:created>
  <dcterms:modified xsi:type="dcterms:W3CDTF">2025-06-11T16:49:41Z</dcterms:modified>
</cp:coreProperties>
</file>